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66" r:id="rId3"/>
    <p:sldId id="278" r:id="rId4"/>
    <p:sldId id="279" r:id="rId5"/>
    <p:sldId id="280" r:id="rId6"/>
    <p:sldId id="288" r:id="rId7"/>
    <p:sldId id="287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7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157"/>
            <a:ext cx="2356674" cy="6853096"/>
            <a:chOff x="6627813" y="195610"/>
            <a:chExt cx="1952625" cy="5678141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610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5/18/2023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www.canada.ca/en/services/jobs/training/initiatives/skills-success.html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CA" dirty="0"/>
              <a:t>Get Set for </a:t>
            </a:r>
            <a:br>
              <a:rPr lang="en-CA" dirty="0"/>
            </a:br>
            <a:r>
              <a:rPr lang="en-CA" dirty="0"/>
              <a:t>Customer Service  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CA" sz="2400" b="1" dirty="0"/>
              <a:t>SESSION 2</a:t>
            </a:r>
          </a:p>
        </p:txBody>
      </p:sp>
    </p:spTree>
    <p:extLst>
      <p:ext uri="{BB962C8B-B14F-4D97-AF65-F5344CB8AC3E}">
        <p14:creationId xmlns:p14="http://schemas.microsoft.com/office/powerpoint/2010/main" val="38613698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0117" y="598804"/>
            <a:ext cx="8911687" cy="1280890"/>
          </a:xfrm>
        </p:spPr>
        <p:txBody>
          <a:bodyPr/>
          <a:lstStyle/>
          <a:p>
            <a:r>
              <a:rPr lang="en-CA" dirty="0"/>
              <a:t>Session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00196" y="1879694"/>
            <a:ext cx="8915400" cy="377762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In this session you will develop the following skills for success:</a:t>
            </a:r>
            <a:endParaRPr lang="en-CA" dirty="0"/>
          </a:p>
          <a:p>
            <a:pPr marL="0" indent="0">
              <a:buNone/>
            </a:pPr>
            <a:endParaRPr lang="en-CA" sz="20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17326432"/>
              </p:ext>
            </p:extLst>
          </p:nvPr>
        </p:nvGraphicFramePr>
        <p:xfrm>
          <a:off x="1910737" y="2906678"/>
          <a:ext cx="8370525" cy="2944158"/>
        </p:xfrm>
        <a:graphic>
          <a:graphicData uri="http://schemas.openxmlformats.org/drawingml/2006/table">
            <a:tbl>
              <a:tblPr firstRow="1" firstCol="1" bandRow="1"/>
              <a:tblGrid>
                <a:gridCol w="1817344">
                  <a:extLst>
                    <a:ext uri="{9D8B030D-6E8A-4147-A177-3AD203B41FA5}">
                      <a16:colId xmlns:a16="http://schemas.microsoft.com/office/drawing/2014/main" val="1750132135"/>
                    </a:ext>
                  </a:extLst>
                </a:gridCol>
                <a:gridCol w="6553181">
                  <a:extLst>
                    <a:ext uri="{9D8B030D-6E8A-4147-A177-3AD203B41FA5}">
                      <a16:colId xmlns:a16="http://schemas.microsoft.com/office/drawing/2014/main" val="2851113560"/>
                    </a:ext>
                  </a:extLst>
                </a:gridCol>
              </a:tblGrid>
              <a:tr h="98138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Digital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practice your digital skills while using a computer to research the 9 skills for success. 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17670194"/>
                  </a:ext>
                </a:extLst>
              </a:tr>
              <a:tr h="98138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Reading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find, read and understand information about skills for success that will help you prepare for a customer service job. </a:t>
                      </a:r>
                      <a:endParaRPr lang="en-CA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06048796"/>
                  </a:ext>
                </a:extLst>
              </a:tr>
              <a:tr h="98138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Writing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document information about skills for success and their role in a customer service job. </a:t>
                      </a:r>
                      <a:endParaRPr lang="en-CA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9139459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76316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8359" y="606806"/>
            <a:ext cx="8911687" cy="1280890"/>
          </a:xfrm>
        </p:spPr>
        <p:txBody>
          <a:bodyPr/>
          <a:lstStyle/>
          <a:p>
            <a:r>
              <a:rPr lang="en-CA" dirty="0"/>
              <a:t>Skills for Success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38300" y="1978325"/>
            <a:ext cx="8915400" cy="4110446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2200" dirty="0"/>
              <a:t>There are 9 skills for success that people need for work. The 9 skills for success include:</a:t>
            </a:r>
            <a:endParaRPr lang="en-CA" sz="2200" dirty="0"/>
          </a:p>
          <a:p>
            <a:pPr lvl="1"/>
            <a:r>
              <a:rPr lang="en-US" sz="1900" dirty="0"/>
              <a:t>Adaptability</a:t>
            </a:r>
            <a:endParaRPr lang="en-CA" sz="1900" dirty="0"/>
          </a:p>
          <a:p>
            <a:pPr lvl="1"/>
            <a:r>
              <a:rPr lang="en-US" sz="1900" dirty="0"/>
              <a:t>Collaboration</a:t>
            </a:r>
            <a:endParaRPr lang="en-CA" sz="1900" dirty="0"/>
          </a:p>
          <a:p>
            <a:pPr lvl="1"/>
            <a:r>
              <a:rPr lang="en-US" sz="1900" dirty="0"/>
              <a:t>Communication </a:t>
            </a:r>
            <a:endParaRPr lang="en-CA" sz="1900" dirty="0"/>
          </a:p>
          <a:p>
            <a:pPr lvl="1"/>
            <a:r>
              <a:rPr lang="en-US" sz="1900" dirty="0"/>
              <a:t>Creativity and innovation</a:t>
            </a:r>
            <a:endParaRPr lang="en-CA" sz="1900" dirty="0"/>
          </a:p>
          <a:p>
            <a:pPr lvl="1"/>
            <a:r>
              <a:rPr lang="en-US" sz="1900" dirty="0"/>
              <a:t>Digital</a:t>
            </a:r>
            <a:endParaRPr lang="en-CA" sz="1900" dirty="0"/>
          </a:p>
          <a:p>
            <a:pPr lvl="1"/>
            <a:r>
              <a:rPr lang="en-US" sz="1900" dirty="0"/>
              <a:t>Numeracy</a:t>
            </a:r>
            <a:endParaRPr lang="en-CA" sz="1900" dirty="0"/>
          </a:p>
          <a:p>
            <a:pPr lvl="1"/>
            <a:r>
              <a:rPr lang="en-US" sz="1900" dirty="0"/>
              <a:t>Problem Solving</a:t>
            </a:r>
            <a:endParaRPr lang="en-CA" sz="1900" dirty="0"/>
          </a:p>
          <a:p>
            <a:pPr lvl="1"/>
            <a:r>
              <a:rPr lang="en-US" sz="1900" dirty="0"/>
              <a:t>Reading</a:t>
            </a:r>
            <a:endParaRPr lang="en-CA" sz="1900" dirty="0"/>
          </a:p>
          <a:p>
            <a:pPr lvl="1"/>
            <a:r>
              <a:rPr lang="en-US" sz="1900" dirty="0"/>
              <a:t>Writing </a:t>
            </a:r>
            <a:endParaRPr lang="en-CA" sz="1900" dirty="0"/>
          </a:p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5072060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24842" y="710375"/>
            <a:ext cx="8911687" cy="1280890"/>
          </a:xfrm>
        </p:spPr>
        <p:txBody>
          <a:bodyPr/>
          <a:lstStyle/>
          <a:p>
            <a:r>
              <a:rPr lang="en-CA" dirty="0"/>
              <a:t>Skills for Success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67778" y="2176732"/>
            <a:ext cx="8915400" cy="3777622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Skills for Success profiles outline the importance of the skills for everyone. </a:t>
            </a:r>
            <a:endParaRPr lang="en-CA" sz="2000" dirty="0"/>
          </a:p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0318647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Activity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599"/>
            <a:ext cx="8915400" cy="4097383"/>
          </a:xfrm>
        </p:spPr>
        <p:txBody>
          <a:bodyPr/>
          <a:lstStyle/>
          <a:p>
            <a:r>
              <a:rPr lang="en-US" sz="2000" dirty="0"/>
              <a:t>Access the government of Canada Skills for Success webpage</a:t>
            </a:r>
            <a:endParaRPr lang="en-CA" sz="2000" dirty="0"/>
          </a:p>
          <a:p>
            <a:r>
              <a:rPr lang="en-US" sz="2000" u="sng" dirty="0">
                <a:hlinkClick r:id="rId2"/>
              </a:rPr>
              <a:t>https://www.canada.ca/en/services/jobs/training/initiatives/skills-success.html</a:t>
            </a:r>
            <a:endParaRPr lang="en-CA" sz="2000" dirty="0"/>
          </a:p>
          <a:p>
            <a:pPr lvl="0"/>
            <a:r>
              <a:rPr lang="en-US" sz="2000" dirty="0"/>
              <a:t>Click on the “Learn about the skills” box</a:t>
            </a:r>
            <a:endParaRPr lang="en-CA" sz="2000" dirty="0"/>
          </a:p>
          <a:p>
            <a:pPr lvl="0"/>
            <a:r>
              <a:rPr lang="en-US" sz="2000" dirty="0"/>
              <a:t>Explore the 9 skills for success by clicking on each skill to read a description</a:t>
            </a:r>
            <a:endParaRPr lang="en-CA" sz="2000" dirty="0"/>
          </a:p>
          <a:p>
            <a:pPr lvl="0"/>
            <a:r>
              <a:rPr lang="en-US" sz="2000" dirty="0"/>
              <a:t>Complete the chart on page 13</a:t>
            </a:r>
            <a:endParaRPr lang="en-CA" sz="2000" dirty="0"/>
          </a:p>
          <a:p>
            <a:pPr lvl="1"/>
            <a:r>
              <a:rPr lang="en-US" sz="1800" dirty="0"/>
              <a:t>In the “tasks that might be completed” column, list 2 tasks you might complete in a customer service job that will require you to use that skill successfully</a:t>
            </a:r>
            <a:endParaRPr lang="en-CA" sz="1800" dirty="0"/>
          </a:p>
          <a:p>
            <a:endParaRPr lang="en-CA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778698" y="624420"/>
            <a:ext cx="640135" cy="6401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98946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Discuss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26571" y="2133600"/>
            <a:ext cx="8915400" cy="3777622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Share your findings with the group. Did you choose different tasks than your classmates? </a:t>
            </a:r>
            <a:endParaRPr lang="en-CA" sz="2000" dirty="0"/>
          </a:p>
          <a:p>
            <a:endParaRPr lang="en-CA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10042" y="624110"/>
            <a:ext cx="579170" cy="579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343290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79315" y="1872343"/>
            <a:ext cx="8915400" cy="440886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CA" sz="4800" dirty="0"/>
              <a:t>Questions?</a:t>
            </a:r>
          </a:p>
        </p:txBody>
      </p:sp>
    </p:spTree>
    <p:extLst>
      <p:ext uri="{BB962C8B-B14F-4D97-AF65-F5344CB8AC3E}">
        <p14:creationId xmlns:p14="http://schemas.microsoft.com/office/powerpoint/2010/main" val="311959883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2E5369"/>
      </a:dk2>
      <a:lt2>
        <a:srgbClr val="CFE2E7"/>
      </a:lt2>
      <a:accent1>
        <a:srgbClr val="353535"/>
      </a:accent1>
      <a:accent2>
        <a:srgbClr val="31B4E6"/>
      </a:accent2>
      <a:accent3>
        <a:srgbClr val="265991"/>
      </a:accent3>
      <a:accent4>
        <a:srgbClr val="7E40CC"/>
      </a:accent4>
      <a:accent5>
        <a:srgbClr val="B927E9"/>
      </a:accent5>
      <a:accent6>
        <a:srgbClr val="E833BF"/>
      </a:accent6>
      <a:hlink>
        <a:srgbClr val="2DA0F1"/>
      </a:hlink>
      <a:folHlink>
        <a:srgbClr val="7ED1E6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4F34B87B-9C7A-41AE-A6CB-48536223DFF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34</TotalTime>
  <Words>245</Words>
  <Application>Microsoft Office PowerPoint</Application>
  <PresentationFormat>Widescreen</PresentationFormat>
  <Paragraphs>33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Calibri</vt:lpstr>
      <vt:lpstr>Century Gothic</vt:lpstr>
      <vt:lpstr>Wingdings 3</vt:lpstr>
      <vt:lpstr>Wisp</vt:lpstr>
      <vt:lpstr>Get Set for  Customer Service  </vt:lpstr>
      <vt:lpstr>Session 2</vt:lpstr>
      <vt:lpstr>Skills for Success</vt:lpstr>
      <vt:lpstr>Skills for Success</vt:lpstr>
      <vt:lpstr>Activity </vt:lpstr>
      <vt:lpstr>Discuss </vt:lpstr>
      <vt:lpstr>PowerPoint Presentation</vt:lpstr>
    </vt:vector>
  </TitlesOfParts>
  <Company>Grand Erie District School Board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Get Set for  Office Administration</dc:title>
  <dc:creator>Kari Dumesnil</dc:creator>
  <cp:lastModifiedBy>Kari Dumesnil</cp:lastModifiedBy>
  <cp:revision>12</cp:revision>
  <dcterms:created xsi:type="dcterms:W3CDTF">2023-02-01T18:40:23Z</dcterms:created>
  <dcterms:modified xsi:type="dcterms:W3CDTF">2023-05-18T17:23:27Z</dcterms:modified>
</cp:coreProperties>
</file>

<file path=docProps/thumbnail.jpeg>
</file>